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448" r:id="rId2"/>
    <p:sldId id="449" r:id="rId3"/>
    <p:sldId id="450" r:id="rId4"/>
    <p:sldId id="451" r:id="rId5"/>
    <p:sldId id="452" r:id="rId6"/>
    <p:sldId id="453" r:id="rId7"/>
    <p:sldId id="459" r:id="rId8"/>
    <p:sldId id="456" r:id="rId9"/>
    <p:sldId id="457" r:id="rId10"/>
    <p:sldId id="458" r:id="rId11"/>
    <p:sldId id="46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9" autoAdjust="0"/>
    <p:restoredTop sz="72703" autoAdjust="0"/>
  </p:normalViewPr>
  <p:slideViewPr>
    <p:cSldViewPr snapToGrid="0" snapToObjects="1">
      <p:cViewPr varScale="1">
        <p:scale>
          <a:sx n="93" d="100"/>
          <a:sy n="93" d="100"/>
        </p:scale>
        <p:origin x="22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EEC98-E148-3C47-9DD9-0159C4B9FA7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2BA33-8F5E-6E4D-AE21-A01826C3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6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D=120 – very delayed reflection (and it looks somehow ‘spread out”); for D=16 – reflection occurs much earlier</a:t>
            </a:r>
          </a:p>
          <a:p>
            <a:r>
              <a:rPr lang="en-US" dirty="0"/>
              <a:t>- Bond dimension plays more important role than the order of the Trotter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2BA33-8F5E-6E4D-AE21-A01826C3DA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2BA33-8F5E-6E4D-AE21-A01826C3DA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6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the behavior of reflection, the bond dimension at the boundary is crucial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2BA33-8F5E-6E4D-AE21-A01826C3DA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For the behavior of reflection, the bond dimension at the boundary is crucial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2BA33-8F5E-6E4D-AE21-A01826C3DA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For the behavior of reflection, the bond dimension at the boundary is crucial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2BA33-8F5E-6E4D-AE21-A01826C3DA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7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D=32, </a:t>
            </a:r>
            <a:r>
              <a:rPr lang="en-US" dirty="0" err="1"/>
              <a:t>iD</a:t>
            </a:r>
            <a:r>
              <a:rPr lang="en-US" dirty="0"/>
              <a:t>=8 – equivalent to D=8 everywhere (inside of the window and at the boundary)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D=8, </a:t>
            </a:r>
            <a:r>
              <a:rPr lang="en-US" dirty="0" err="1"/>
              <a:t>iD</a:t>
            </a:r>
            <a:r>
              <a:rPr lang="en-US" dirty="0"/>
              <a:t>=32 – equivalent to D=32 everywhere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the behavior of reflection, the bond dimension at the boundary is crucial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information about signal "entering" the right uniform part is stored in the right-most B tensor (and the information about signal entering the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 uniform part is stored only in the left-most A tensor --&gt; so if the bond dimension is small, the computation will explode (this can cause the "reflection")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2BA33-8F5E-6E4D-AE21-A01826C3DA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4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8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Click to edit Master text styles</a:t>
            </a:r>
          </a:p>
          <a:p>
            <a:pPr lvl="1"/>
            <a:r>
              <a:rPr lang="sk-SK"/>
              <a:t>Second level</a:t>
            </a:r>
          </a:p>
          <a:p>
            <a:pPr lvl="2"/>
            <a:r>
              <a:rPr lang="sk-SK"/>
              <a:t>Third level</a:t>
            </a:r>
          </a:p>
          <a:p>
            <a:pPr lvl="3"/>
            <a:r>
              <a:rPr lang="sk-SK"/>
              <a:t>Fourth level</a:t>
            </a:r>
          </a:p>
          <a:p>
            <a:pPr lvl="4"/>
            <a:r>
              <a:rPr lang="sk-S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2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/>
              <a:t>Click to edit Master text styles</a:t>
            </a:r>
          </a:p>
          <a:p>
            <a:pPr lvl="1"/>
            <a:r>
              <a:rPr lang="sk-SK"/>
              <a:t>Second level</a:t>
            </a:r>
          </a:p>
          <a:p>
            <a:pPr lvl="2"/>
            <a:r>
              <a:rPr lang="sk-SK"/>
              <a:t>Third level</a:t>
            </a:r>
          </a:p>
          <a:p>
            <a:pPr lvl="3"/>
            <a:r>
              <a:rPr lang="sk-SK"/>
              <a:t>Fourth level</a:t>
            </a:r>
          </a:p>
          <a:p>
            <a:pPr lvl="4"/>
            <a:r>
              <a:rPr lang="sk-S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3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0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2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Click to edit Master text styles</a:t>
            </a:r>
          </a:p>
          <a:p>
            <a:pPr lvl="1"/>
            <a:r>
              <a:rPr lang="sk-SK"/>
              <a:t>Second level</a:t>
            </a:r>
          </a:p>
          <a:p>
            <a:pPr lvl="2"/>
            <a:r>
              <a:rPr lang="sk-SK"/>
              <a:t>Third level</a:t>
            </a:r>
          </a:p>
          <a:p>
            <a:pPr lvl="3"/>
            <a:r>
              <a:rPr lang="sk-SK"/>
              <a:t>Fourth level</a:t>
            </a:r>
          </a:p>
          <a:p>
            <a:pPr lvl="4"/>
            <a:r>
              <a:rPr lang="sk-S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Click to edit Master text styles</a:t>
            </a:r>
          </a:p>
          <a:p>
            <a:pPr lvl="1"/>
            <a:r>
              <a:rPr lang="sk-SK"/>
              <a:t>Second level</a:t>
            </a:r>
          </a:p>
          <a:p>
            <a:pPr lvl="2"/>
            <a:r>
              <a:rPr lang="sk-SK"/>
              <a:t>Third level</a:t>
            </a:r>
          </a:p>
          <a:p>
            <a:pPr lvl="3"/>
            <a:r>
              <a:rPr lang="sk-SK"/>
              <a:t>Fourth level</a:t>
            </a:r>
          </a:p>
          <a:p>
            <a:pPr lvl="4"/>
            <a:r>
              <a:rPr lang="sk-S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1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Click to edit Master text styles</a:t>
            </a:r>
          </a:p>
          <a:p>
            <a:pPr lvl="1"/>
            <a:r>
              <a:rPr lang="sk-SK"/>
              <a:t>Second level</a:t>
            </a:r>
          </a:p>
          <a:p>
            <a:pPr lvl="2"/>
            <a:r>
              <a:rPr lang="sk-SK"/>
              <a:t>Third level</a:t>
            </a:r>
          </a:p>
          <a:p>
            <a:pPr lvl="3"/>
            <a:r>
              <a:rPr lang="sk-SK"/>
              <a:t>Fourth level</a:t>
            </a:r>
          </a:p>
          <a:p>
            <a:pPr lvl="4"/>
            <a:r>
              <a:rPr lang="sk-S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Click to edit Master text styles</a:t>
            </a:r>
          </a:p>
          <a:p>
            <a:pPr lvl="1"/>
            <a:r>
              <a:rPr lang="sk-SK"/>
              <a:t>Second level</a:t>
            </a:r>
          </a:p>
          <a:p>
            <a:pPr lvl="2"/>
            <a:r>
              <a:rPr lang="sk-SK"/>
              <a:t>Third level</a:t>
            </a:r>
          </a:p>
          <a:p>
            <a:pPr lvl="3"/>
            <a:r>
              <a:rPr lang="sk-SK"/>
              <a:t>Fourth level</a:t>
            </a:r>
          </a:p>
          <a:p>
            <a:pPr lvl="4"/>
            <a:r>
              <a:rPr lang="sk-S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7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1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Click to edit Master text styles</a:t>
            </a:r>
          </a:p>
          <a:p>
            <a:pPr lvl="1"/>
            <a:r>
              <a:rPr lang="sk-SK"/>
              <a:t>Second level</a:t>
            </a:r>
          </a:p>
          <a:p>
            <a:pPr lvl="2"/>
            <a:r>
              <a:rPr lang="sk-SK"/>
              <a:t>Third level</a:t>
            </a:r>
          </a:p>
          <a:p>
            <a:pPr lvl="3"/>
            <a:r>
              <a:rPr lang="sk-SK"/>
              <a:t>Fourth level</a:t>
            </a:r>
          </a:p>
          <a:p>
            <a:pPr lvl="4"/>
            <a:r>
              <a:rPr lang="sk-S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5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2B3D0-F238-D046-BCC3-D6B61D6B49B7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BC0BB-BBF9-5344-A4D3-810A828B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6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800A-4190-BA40-9191-3157752F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9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Some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BE757D4-70C3-2D40-84E7-4D01C2852F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TFI model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GS for </a:t>
                </a:r>
                <a:r>
                  <a:rPr lang="en-US" sz="2400" i="1" dirty="0"/>
                  <a:t>h </a:t>
                </a:r>
                <a:r>
                  <a:rPr lang="en-US" sz="2400" dirty="0"/>
                  <a:t>= 0.45 (symmetry broken state)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JW excitation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(Real-)time evolution with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BE757D4-70C3-2D40-84E7-4D01C2852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4525963"/>
              </a:xfrm>
              <a:blipFill>
                <a:blip r:embed="rId2"/>
                <a:stretch>
                  <a:fillRect l="-108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E65F25D-DBA6-1944-9E5A-AC4025A0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6" y="3118333"/>
            <a:ext cx="43180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8536E1-EC4A-1D40-BAD8-B7A2CEB1C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800" y="1346388"/>
            <a:ext cx="3517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9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A51E5-D333-7B45-9450-417B79A9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6440" y="734668"/>
            <a:ext cx="10036880" cy="35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7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5F35B7-8318-7141-A457-2560A565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5" y="1194996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6B687-C1B0-C74D-913C-C4A3BC16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256" y="1194996"/>
            <a:ext cx="4064000" cy="30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EA966A-379A-2043-9034-6C807E7F7D04}"/>
                  </a:ext>
                </a:extLst>
              </p:cNvPr>
              <p:cNvSpPr txBox="1"/>
              <p:nvPr/>
            </p:nvSpPr>
            <p:spPr>
              <a:xfrm>
                <a:off x="1568368" y="4438886"/>
                <a:ext cx="17687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Impact </a:t>
                </a:r>
                <a:r>
                  <a:rPr lang="en-US" i="1" dirty="0"/>
                  <a:t>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15</a:t>
                </a:r>
              </a:p>
              <a:p>
                <a:r>
                  <a:rPr lang="en-US" dirty="0"/>
                  <a:t>Reflection </a:t>
                </a:r>
                <a:r>
                  <a:rPr lang="en-US" i="1" dirty="0"/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23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EA966A-379A-2043-9034-6C807E7F7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368" y="4438886"/>
                <a:ext cx="1768754" cy="646331"/>
              </a:xfrm>
              <a:prstGeom prst="rect">
                <a:avLst/>
              </a:prstGeom>
              <a:blipFill>
                <a:blip r:embed="rId5"/>
                <a:stretch>
                  <a:fillRect l="-2128" t="-3922" r="-14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9BF92F-6958-0744-BA1D-32B3E0B0C18C}"/>
                  </a:ext>
                </a:extLst>
              </p:cNvPr>
              <p:cNvSpPr txBox="1"/>
              <p:nvPr/>
            </p:nvSpPr>
            <p:spPr>
              <a:xfrm>
                <a:off x="5806878" y="4438885"/>
                <a:ext cx="17687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Impact </a:t>
                </a:r>
                <a:r>
                  <a:rPr lang="en-US" i="1" dirty="0"/>
                  <a:t>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15</a:t>
                </a:r>
              </a:p>
              <a:p>
                <a:r>
                  <a:rPr lang="en-US" dirty="0"/>
                  <a:t>Reflection </a:t>
                </a:r>
                <a:r>
                  <a:rPr lang="en-US" i="1" dirty="0"/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36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9BF92F-6958-0744-BA1D-32B3E0B0C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78" y="4438885"/>
                <a:ext cx="1768754" cy="646331"/>
              </a:xfrm>
              <a:prstGeom prst="rect">
                <a:avLst/>
              </a:prstGeom>
              <a:blipFill>
                <a:blip r:embed="rId6"/>
                <a:stretch>
                  <a:fillRect l="-2128" t="-3922" r="-14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32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36C72F-E65A-F348-81FF-6C8BD0BB6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852" y="549527"/>
            <a:ext cx="10133704" cy="33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3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4702A-D376-EF4C-BF15-A0A3D582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853" y="555593"/>
            <a:ext cx="10133703" cy="31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F92D4A-575A-9A47-ACAB-F1B74459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9399" y="528884"/>
            <a:ext cx="10262797" cy="35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991008-6853-4E4B-9DE8-240079633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877"/>
            <a:ext cx="3052026" cy="369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97E4C-31DF-984F-A036-32FAA363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026" y="589877"/>
            <a:ext cx="2844268" cy="3718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5A36E-59FA-5C4E-96E5-82267995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294" y="589877"/>
            <a:ext cx="3143404" cy="3696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1F8B68-7329-6D4E-AD33-759A4E0DF29A}"/>
                  </a:ext>
                </a:extLst>
              </p:cNvPr>
              <p:cNvSpPr txBox="1"/>
              <p:nvPr/>
            </p:nvSpPr>
            <p:spPr>
              <a:xfrm>
                <a:off x="641636" y="5944957"/>
                <a:ext cx="17687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Impact </a:t>
                </a:r>
                <a:r>
                  <a:rPr lang="en-US" i="1" dirty="0"/>
                  <a:t>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15</a:t>
                </a:r>
              </a:p>
              <a:p>
                <a:r>
                  <a:rPr lang="en-US" dirty="0"/>
                  <a:t>Reflection </a:t>
                </a:r>
                <a:r>
                  <a:rPr lang="en-US" i="1" dirty="0"/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23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1F8B68-7329-6D4E-AD33-759A4E0DF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6" y="5944957"/>
                <a:ext cx="1768754" cy="646331"/>
              </a:xfrm>
              <a:prstGeom prst="rect">
                <a:avLst/>
              </a:prstGeom>
              <a:blipFill>
                <a:blip r:embed="rId5"/>
                <a:stretch>
                  <a:fillRect l="-2857" t="-3922" r="-142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72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F754A-36A8-D840-94FA-82554254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31" y="3429000"/>
            <a:ext cx="3944470" cy="2958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C80AF3-DDA4-7749-B311-AE5CF1DF0B36}"/>
                  </a:ext>
                </a:extLst>
              </p:cNvPr>
              <p:cNvSpPr txBox="1"/>
              <p:nvPr/>
            </p:nvSpPr>
            <p:spPr>
              <a:xfrm>
                <a:off x="641636" y="5944957"/>
                <a:ext cx="17687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Impact </a:t>
                </a:r>
                <a:r>
                  <a:rPr lang="en-US" i="1" dirty="0"/>
                  <a:t>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15</a:t>
                </a:r>
              </a:p>
              <a:p>
                <a:r>
                  <a:rPr lang="en-US" dirty="0"/>
                  <a:t>Reflection </a:t>
                </a:r>
                <a:r>
                  <a:rPr lang="en-US" i="1" dirty="0"/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23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C80AF3-DDA4-7749-B311-AE5CF1DF0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6" y="5944957"/>
                <a:ext cx="1768754" cy="646331"/>
              </a:xfrm>
              <a:prstGeom prst="rect">
                <a:avLst/>
              </a:prstGeom>
              <a:blipFill>
                <a:blip r:embed="rId4"/>
                <a:stretch>
                  <a:fillRect l="-2857" t="-3922" r="-142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137AD63-9056-7C41-8776-9E3B17DCB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54" y="393562"/>
            <a:ext cx="3944471" cy="2958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180CD-1C15-0147-A17E-EBC2547C0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075" y="393562"/>
            <a:ext cx="3944471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3284B2-4C7E-3944-AC0E-FF8E3415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604708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BC2C5A-21B1-1645-80D0-306B58EF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94" y="205292"/>
            <a:ext cx="4064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272C9-35B7-2047-B50D-38A1275B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205292"/>
            <a:ext cx="4064000" cy="30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8CF0E-5670-5D47-9F4D-F45A1433384E}"/>
                  </a:ext>
                </a:extLst>
              </p:cNvPr>
              <p:cNvSpPr txBox="1"/>
              <p:nvPr/>
            </p:nvSpPr>
            <p:spPr>
              <a:xfrm>
                <a:off x="641636" y="5944957"/>
                <a:ext cx="17687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Impact </a:t>
                </a:r>
                <a:r>
                  <a:rPr lang="en-US" i="1" dirty="0"/>
                  <a:t>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15</a:t>
                </a:r>
              </a:p>
              <a:p>
                <a:r>
                  <a:rPr lang="en-US" dirty="0"/>
                  <a:t>Reflection </a:t>
                </a:r>
                <a:r>
                  <a:rPr lang="en-US" i="1" dirty="0"/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36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8CF0E-5670-5D47-9F4D-F45A14333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6" y="5944957"/>
                <a:ext cx="1768754" cy="646331"/>
              </a:xfrm>
              <a:prstGeom prst="rect">
                <a:avLst/>
              </a:prstGeom>
              <a:blipFill>
                <a:blip r:embed="rId5"/>
                <a:stretch>
                  <a:fillRect l="-2857" t="-3922" r="-1429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38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00E10-0335-A24F-9F1B-489CFB6E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6442" y="723910"/>
            <a:ext cx="10036884" cy="35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3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7C761-B421-AD4B-A4C7-5073FA41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1130" y="702395"/>
            <a:ext cx="10226260" cy="35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3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268</Words>
  <Application>Microsoft Macintosh PowerPoint</Application>
  <PresentationFormat>On-screen Show (4:3)</PresentationFormat>
  <Paragraphs>35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Office Theme</vt:lpstr>
      <vt:lpstr>Some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Jozef Genzor</dc:creator>
  <cp:lastModifiedBy>Jozef Genzor</cp:lastModifiedBy>
  <cp:revision>136</cp:revision>
  <dcterms:created xsi:type="dcterms:W3CDTF">2018-12-17T09:09:48Z</dcterms:created>
  <dcterms:modified xsi:type="dcterms:W3CDTF">2021-01-21T07:32:43Z</dcterms:modified>
</cp:coreProperties>
</file>